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handoutMasterIdLst>
    <p:handoutMasterId r:id="rId100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73" r:id="rId72"/>
    <p:sldId id="974" r:id="rId73"/>
    <p:sldId id="975" r:id="rId74"/>
    <p:sldId id="971" r:id="rId75"/>
    <p:sldId id="972" r:id="rId76"/>
    <p:sldId id="889" r:id="rId77"/>
    <p:sldId id="985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4" r:id="rId92"/>
    <p:sldId id="930" r:id="rId93"/>
    <p:sldId id="933" r:id="rId94"/>
    <p:sldId id="934" r:id="rId95"/>
    <p:sldId id="932" r:id="rId96"/>
    <p:sldId id="931" r:id="rId97"/>
    <p:sldId id="93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80" d="100"/>
          <a:sy n="80" d="100"/>
        </p:scale>
        <p:origin x="58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어디가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</a:t>
            </a:r>
            <a:r>
              <a:rPr lang="en-US" altLang="ko-KR" dirty="0" smtClean="0">
                <a:sym typeface="Wingdings" panose="05000000000000000000" pitchFamily="2" charset="2"/>
              </a:rPr>
              <a:t>][Cancel</a:t>
            </a:r>
            <a:r>
              <a:rPr lang="en-US" altLang="ko-KR" dirty="0" smtClean="0">
                <a:sym typeface="Wingdings" panose="05000000000000000000" pitchFamily="2" charset="2"/>
              </a:rPr>
              <a:t>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93" y="2636912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</a:t>
            </a:r>
            <a:r>
              <a:rPr lang="en-US" altLang="ko-KR" dirty="0" smtClean="0">
                <a:sym typeface="Wingdings" panose="05000000000000000000" pitchFamily="2" charset="2"/>
              </a:rPr>
              <a:t>][Cancel</a:t>
            </a:r>
            <a:r>
              <a:rPr lang="en-US" altLang="ko-KR" dirty="0" smtClean="0">
                <a:sym typeface="Wingdings" panose="05000000000000000000" pitchFamily="2" charset="2"/>
              </a:rPr>
              <a:t>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408" y="3284984"/>
            <a:ext cx="669674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org.joy.layout;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androidx.appcompat.app.AppCompatActivity;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android.os.Bundle;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04" y="2636912"/>
            <a:ext cx="2142708" cy="3741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92575" y="263034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2575" y="4563438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832304" y="5569479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35560" y="3569065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3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028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707243"/>
            <a:ext cx="5665950" cy="28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17390</TotalTime>
  <Words>7809</Words>
  <Application>Microsoft Office PowerPoint</Application>
  <PresentationFormat>와이드스크린</PresentationFormat>
  <Paragraphs>1021</Paragraphs>
  <Slides>97</Slides>
  <Notes>59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1044</cp:revision>
  <dcterms:created xsi:type="dcterms:W3CDTF">2014-02-12T09:15:05Z</dcterms:created>
  <dcterms:modified xsi:type="dcterms:W3CDTF">2021-07-20T04:24:15Z</dcterms:modified>
</cp:coreProperties>
</file>